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6" r:id="rId2"/>
    <p:sldId id="423" r:id="rId3"/>
    <p:sldId id="547" r:id="rId4"/>
    <p:sldId id="493" r:id="rId5"/>
    <p:sldId id="421" r:id="rId6"/>
    <p:sldId id="545" r:id="rId7"/>
    <p:sldId id="518" r:id="rId8"/>
    <p:sldId id="496" r:id="rId9"/>
    <p:sldId id="498" r:id="rId10"/>
    <p:sldId id="500" r:id="rId11"/>
    <p:sldId id="497" r:id="rId12"/>
    <p:sldId id="499" r:id="rId13"/>
    <p:sldId id="425" r:id="rId14"/>
    <p:sldId id="501" r:id="rId15"/>
    <p:sldId id="502" r:id="rId16"/>
    <p:sldId id="426" r:id="rId17"/>
    <p:sldId id="303" r:id="rId18"/>
    <p:sldId id="549" r:id="rId19"/>
    <p:sldId id="513" r:id="rId20"/>
    <p:sldId id="506" r:id="rId21"/>
    <p:sldId id="307" r:id="rId22"/>
    <p:sldId id="308" r:id="rId23"/>
    <p:sldId id="424" r:id="rId24"/>
    <p:sldId id="507" r:id="rId25"/>
    <p:sldId id="508" r:id="rId26"/>
    <p:sldId id="509" r:id="rId27"/>
    <p:sldId id="514" r:id="rId28"/>
    <p:sldId id="551" r:id="rId29"/>
    <p:sldId id="543" r:id="rId30"/>
    <p:sldId id="511" r:id="rId31"/>
    <p:sldId id="261" r:id="rId32"/>
    <p:sldId id="263" r:id="rId33"/>
    <p:sldId id="268" r:id="rId34"/>
    <p:sldId id="296" r:id="rId35"/>
    <p:sldId id="270" r:id="rId36"/>
    <p:sldId id="278" r:id="rId37"/>
    <p:sldId id="289" r:id="rId38"/>
    <p:sldId id="290" r:id="rId39"/>
    <p:sldId id="26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2164" autoAdjust="0"/>
  </p:normalViewPr>
  <p:slideViewPr>
    <p:cSldViewPr>
      <p:cViewPr varScale="1">
        <p:scale>
          <a:sx n="62" d="100"/>
          <a:sy n="62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5F914-5D01-4484-A570-41C628F3DFD8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DD4F-BAEC-4FBA-8438-3F4C398BA5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8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DA6B2-03A5-4CF6-8F10-DD4B7E2E6AEE}" type="datetimeFigureOut">
              <a:rPr lang="en-GB" smtClean="0"/>
              <a:pPr/>
              <a:t>13/03/2019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CB400-9BD9-4486-BDB0-CC5FE968E12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NG_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2817"/>
            <a:ext cx="7777752" cy="23039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7369-8B05-440D-9CAC-3E30CB994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6"/>
            <a:ext cx="9144000" cy="6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4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740-A6B1-437C-9961-0168253F8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50B4C-A087-445E-86AF-9DE3FF0D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2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Ian\Documents\Bringing Good News\South Sudan\Su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6955481" cy="4851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81FAD04-19D5-4343-8BBD-386FC05D1AB8" descr="17A80A1B-F9AB-46FD-BEF4-C6C2D65478D7@hsd1">
            <a:extLst>
              <a:ext uri="{FF2B5EF4-FFF2-40B4-BE49-F238E27FC236}">
                <a16:creationId xmlns:a16="http://schemas.microsoft.com/office/drawing/2014/main" id="{B9B8F668-1656-4B34-9716-37EDBA86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63" y="4763"/>
            <a:ext cx="12001501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56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C9C06-8EFA-4045-9C05-9D9F3D136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78" y="822315"/>
            <a:ext cx="7526782" cy="572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an\Documents\Bringing Good News\Pakistan\pakistan-political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788" y="0"/>
            <a:ext cx="73544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5D12A-C5B5-4149-B039-584874094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20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81E08-04B8-454E-A1AF-7DEF5686D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A89E9-3CEA-4263-933A-59E6E4641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61987"/>
            <a:ext cx="88773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8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an\Documents\Bringing Good News\Ukraine\Ukrain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701504" cy="5256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AEED5-3F83-4AC1-8E30-071B92D45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056027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72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D0457-4FFE-4432-9702-490CE5C7E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A113C-CE7D-426D-98A5-CF22BD11A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46" y="857250"/>
            <a:ext cx="58985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8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result for map of south sudan showing states"/>
          <p:cNvSpPr>
            <a:spLocks noChangeAspect="1" noChangeArrowheads="1"/>
          </p:cNvSpPr>
          <p:nvPr/>
        </p:nvSpPr>
        <p:spPr bwMode="auto">
          <a:xfrm>
            <a:off x="155575" y="-2560638"/>
            <a:ext cx="70580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Image result for map of south sudan showing states"/>
          <p:cNvSpPr>
            <a:spLocks noChangeAspect="1" noChangeArrowheads="1"/>
          </p:cNvSpPr>
          <p:nvPr/>
        </p:nvSpPr>
        <p:spPr bwMode="auto">
          <a:xfrm>
            <a:off x="155575" y="-2560638"/>
            <a:ext cx="70580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result for map of south sudan showing states"/>
          <p:cNvSpPr>
            <a:spLocks noChangeAspect="1" noChangeArrowheads="1"/>
          </p:cNvSpPr>
          <p:nvPr/>
        </p:nvSpPr>
        <p:spPr bwMode="auto">
          <a:xfrm>
            <a:off x="155575" y="-2560638"/>
            <a:ext cx="70580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9" name="Picture 7" descr="C:\Users\Ian\Documents\Bringing Good News\South Sudan\map_of_states_of_south_sud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459067" cy="563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7EABF3-78EE-4649-8195-D2D2E57DF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0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8DF21-C2E5-4EB2-93C6-A17EACC3C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5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CD325-8E54-41E8-8A17-07EC7D084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2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A47E4-E57C-4C60-8ABF-B6B32CA8D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398"/>
            <a:ext cx="9144000" cy="44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54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9B834-1055-4012-A46B-225FCC4A2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29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088-295C-4C53-80B3-51544CAC5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7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CD87B-AB64-445E-9ABB-BBD32A75B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97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p of nepal">
            <a:extLst>
              <a:ext uri="{FF2B5EF4-FFF2-40B4-BE49-F238E27FC236}">
                <a16:creationId xmlns:a16="http://schemas.microsoft.com/office/drawing/2014/main" id="{19A0259C-262E-45FF-BE56-534C971DF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3360"/>
            <a:ext cx="8809528" cy="49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58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2D3C2-F424-4604-A268-2BA6CCCAD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1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38929-2378-4765-9C44-20071F271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6E111-42C6-43E0-BF29-A42968A82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9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1C5E1-B963-41E4-AD92-E6584D750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7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79579-90D3-44FF-B995-A76B3F966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668066"/>
            <a:ext cx="7429500" cy="35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94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9FAC1-6DE8-48A2-A66E-78EB03284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20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0850-C23F-4173-BAAD-946A28F6B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48271-DAC3-40E7-9640-89F14F6F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" y="548680"/>
            <a:ext cx="86974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B7FBA-6107-446E-B4A7-76C34EBEF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68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4D8BB-CA6C-450E-98BD-3A301F660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8436" y="1120180"/>
            <a:ext cx="6885384" cy="45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CD5DA-E6D4-4F8A-9267-4D3811A12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578" y="548680"/>
            <a:ext cx="7214806" cy="5941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D0DB1-5C57-4BE4-A565-22C12A074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67" y="0"/>
            <a:ext cx="5137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9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82D95-6B17-43AC-BDFC-416B4B0C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6" y="908720"/>
            <a:ext cx="89587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6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18183-644F-4176-98D2-4FC4A9622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8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02736-F8C1-4FD5-8C3C-01D9DF57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26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0</Words>
  <Application>Microsoft Office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</dc:creator>
  <cp:lastModifiedBy>Ian Thomson</cp:lastModifiedBy>
  <cp:revision>62</cp:revision>
  <dcterms:created xsi:type="dcterms:W3CDTF">2015-12-04T09:41:57Z</dcterms:created>
  <dcterms:modified xsi:type="dcterms:W3CDTF">2019-03-13T15:43:01Z</dcterms:modified>
</cp:coreProperties>
</file>